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2C317-20A3-4C62-8EAC-2CB4235AA49D}" type="datetimeFigureOut">
              <a:rPr lang="hr-HR" smtClean="0"/>
              <a:t>22.9.2013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DC4D-5544-4F95-8F2F-EE33025B8FD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RASPORED SATI ZA </a:t>
            </a:r>
            <a:r>
              <a:rPr lang="hr-HR" b="1" dirty="0" err="1" smtClean="0"/>
              <a:t>ŠK.GOD</a:t>
            </a:r>
            <a:r>
              <a:rPr lang="hr-HR" b="1" dirty="0" smtClean="0"/>
              <a:t> 2013.2014.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5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764704"/>
            <a:ext cx="8940675" cy="43740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6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980728"/>
            <a:ext cx="8568953" cy="44342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</Words>
  <Application>Microsoft Office PowerPoint</Application>
  <PresentationFormat>Prikaz na zaslonu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RASPORED SATI ZA ŠK.GOD 2013.2014.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SATI ZA ŠK.GOD 2013.2014.</dc:title>
  <dc:creator>Ksenija</dc:creator>
  <cp:lastModifiedBy>Ksenija</cp:lastModifiedBy>
  <cp:revision>1</cp:revision>
  <dcterms:created xsi:type="dcterms:W3CDTF">2013-09-22T12:03:46Z</dcterms:created>
  <dcterms:modified xsi:type="dcterms:W3CDTF">2013-09-22T12:08:40Z</dcterms:modified>
</cp:coreProperties>
</file>