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79" r:id="rId15"/>
    <p:sldId id="281" r:id="rId1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 trokut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učno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Prostoručno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11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BDF9FE-4DA5-4557-BD6C-9F314C922F39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12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2844CF-E10B-4729-A84F-D95A12DDD3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FB57-B1D2-49B2-923C-4FB4BF864D49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6F69-FCDB-4536-BB82-E008593B6DE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57B6F-451B-4B90-9CB0-87B7A896770A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191D4-5226-4E83-B9CA-C94AAD4A802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3BC2-88BE-4420-8D75-DFB4BF3A6543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841DA-D8CF-4A2E-A68F-44D107ED16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4EBEA8-F6AB-49E0-A8BC-6ACFA05DD034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C0F240-B609-44E3-A2EC-5FBD78E1F2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73698C-9780-41E9-A6F4-AA9A3E40514B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C517B9-ED50-4D0F-8D62-F758575EF2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D1032E-5AB4-400C-A850-BC66CFD0ABB1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A4C3D-9CD4-446C-95F8-0CD39489AE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3687C7-1E06-4728-9C4D-F721D733085E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9289F1-7E6B-48CC-8670-8B6B1602A61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BF1F-5D3F-44D7-8CBD-918C04383BE0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3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0E596-89E6-4622-918F-D69CE853C5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DB65F-3135-4EF8-AA61-BD080D3F98AC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034B07-C85D-49C2-B7F8-A555901BA1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učno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AD46E2-7611-4B22-83F8-34217A86CBA6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12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9ACFC9-C75B-4E01-96D0-5BB59E771B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33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5C731D-1FCC-47F2-9FD9-B3FF011A3B6C}" type="datetimeFigureOut">
              <a:rPr lang="hr-HR"/>
              <a:pPr>
                <a:defRPr/>
              </a:pPr>
              <a:t>15.10.2010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9E05EDE-CC65-4982-A6EA-2B95F474C52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.natur.cuni.cz/ugmnz/mineral/mineral/fotv/grafit_2.jpg" TargetMode="Externa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Kviz iz tehničke kulture</a:t>
            </a:r>
            <a:endParaRPr lang="hr-HR" dirty="0"/>
          </a:p>
        </p:txBody>
      </p:sp>
      <p:sp>
        <p:nvSpPr>
          <p:cNvPr id="13314" name="Podnaslov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hr-HR" smtClean="0"/>
              <a:t>Elektronika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Izmjenična struja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Adapter</a:t>
            </a: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Istosmjerna struja</a:t>
            </a: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9. U elektronici se sa AC označava:</a:t>
            </a:r>
            <a:endParaRPr lang="hr-HR" sz="3600" dirty="0"/>
          </a:p>
        </p:txBody>
      </p:sp>
      <p:pic>
        <p:nvPicPr>
          <p:cNvPr id="22531" name="Picture 2" descr="http://t1.gstatic.com/images?q=tbn:ANd9GcQ_CNJa8MUSAAMamDfGT6411hwObahHgXa8BbcT-MFK_SvS4Dw&amp;t=1&amp;usg=__PkGbv6QSCJYPKtMw8Pfk8KRlY_Q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644900"/>
            <a:ext cx="34051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Izvor istosmjerne struje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Generator</a:t>
            </a: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Elektromotor</a:t>
            </a: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10. U elektronici se sa DC označava:</a:t>
            </a:r>
            <a:endParaRPr lang="hr-HR" sz="3600" dirty="0"/>
          </a:p>
        </p:txBody>
      </p:sp>
      <p:pic>
        <p:nvPicPr>
          <p:cNvPr id="23555" name="Picture 2" descr="http://t1.gstatic.com/images?q=tbn:ANd9GcRb-1Bb3Iuvhnni5sVGIT7vcI1latFSDoJRgHhIVSnMTjFPUGE&amp;t=1&amp;usg=__ORjE-hrhRmPJkNJoexHfEKxpQ50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644900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24 V</a:t>
            </a: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220 V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12 V</a:t>
            </a: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11. Napon akumulatora u akumulatoru iznosi:</a:t>
            </a:r>
            <a:endParaRPr lang="hr-HR" sz="3600" dirty="0"/>
          </a:p>
        </p:txBody>
      </p:sp>
      <p:pic>
        <p:nvPicPr>
          <p:cNvPr id="24579" name="Picture 4" descr="http://t3.gstatic.com/images?q=tbn:ANd9GcRYt4AxvkAoEYMo1fXA_lcbVaUFa_NeIysdioYBIKNktxyhA80&amp;t=1&amp;usg=__pwayAGHfUv_h1tyjDLsYVJcFjQo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00438"/>
            <a:ext cx="2995613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Električni pogon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Hidraulički pogon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Ručni pogon</a:t>
            </a: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12. Koji pogon  ne pripada robotima?</a:t>
            </a:r>
            <a:endParaRPr lang="hr-HR" sz="3600" dirty="0"/>
          </a:p>
        </p:txBody>
      </p:sp>
      <p:pic>
        <p:nvPicPr>
          <p:cNvPr id="25603" name="Picture 2" descr="http://t1.gstatic.com/images?q=tbn:ANd9GcQBpth77KIwpC9fabvwMW5opM3xI9jx1px_oPRA4Ihd64V8tC0&amp;t=1&amp;usg=__tNS70uRnBtNgndredIcTy_cqBzE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00438"/>
            <a:ext cx="26955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hr-HR" smtClean="0"/>
              <a:t> Toooo! Riješio si kviz.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Brravoooooooo</a:t>
            </a:r>
            <a:r>
              <a:rPr lang="hr-HR" dirty="0" smtClean="0"/>
              <a:t>….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3492500" y="3213100"/>
            <a:ext cx="1489075" cy="1346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hr-HR" smtClean="0"/>
              <a:t> Krivooo! </a:t>
            </a:r>
          </a:p>
          <a:p>
            <a:pPr>
              <a:buFont typeface="Wingdings 3" pitchFamily="18" charset="2"/>
              <a:buNone/>
            </a:pPr>
            <a:r>
              <a:rPr lang="hr-HR" smtClean="0"/>
              <a:t> Više sr</a:t>
            </a:r>
            <a:r>
              <a:rPr lang="hr-HR" smtClean="0">
                <a:latin typeface="Arial" charset="0"/>
              </a:rPr>
              <a:t>eće</a:t>
            </a:r>
            <a:r>
              <a:rPr lang="hr-HR" smtClean="0"/>
              <a:t> drugi put!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Ajoooooooooooooj</a:t>
            </a:r>
            <a:r>
              <a:rPr lang="hr-HR" dirty="0" smtClean="0"/>
              <a:t>…………</a:t>
            </a:r>
            <a:endParaRPr lang="hr-HR" dirty="0"/>
          </a:p>
        </p:txBody>
      </p:sp>
      <p:sp>
        <p:nvSpPr>
          <p:cNvPr id="5" name="Akcijski gumb: Nazad ili prethodno 4">
            <a:hlinkClick r:id="" action="ppaction://hlinkshowjump?jump=lastslideviewed" highlightClick="1"/>
          </p:cNvPr>
          <p:cNvSpPr/>
          <p:nvPr/>
        </p:nvSpPr>
        <p:spPr>
          <a:xfrm>
            <a:off x="3708400" y="3716338"/>
            <a:ext cx="1041400" cy="10429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endParaRPr lang="hr-HR" smtClean="0">
              <a:hlinkClick r:id="rId2" action="ppaction://hlinksldjump"/>
            </a:endParaRP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Molekula</a:t>
            </a: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Atom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Elektron </a:t>
            </a:r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0" dirty="0" smtClean="0"/>
              <a:t>1. Brzi razvoj elektronike omogućilo je otkriće čestice koja se zove:</a:t>
            </a:r>
            <a:endParaRPr lang="hr-HR" b="0" dirty="0"/>
          </a:p>
        </p:txBody>
      </p:sp>
      <p:pic>
        <p:nvPicPr>
          <p:cNvPr id="14339" name="Picture 2" descr="http://t3.gstatic.com/images?q=tbn:ANd9GcTUmuo8parwNUz7ERD18R2Apoqr1ZRq3GF9PJI0qOlkL2_jTZg&amp;t=1&amp;usg=__00GjrVUzzGj_Ar7buxUz7GkSJlc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68638"/>
            <a:ext cx="20097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hr-HR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hr-HR" dirty="0" smtClean="0">
                <a:hlinkClick r:id="" action="ppaction://hlinkshowjump?jump=nextslide"/>
              </a:rPr>
              <a:t>Vulkanizacija</a:t>
            </a:r>
            <a:endParaRPr lang="hr-HR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hr-HR" dirty="0" smtClean="0">
                <a:hlinkClick r:id="rId2" action="ppaction://hlinksldjump"/>
              </a:rPr>
              <a:t>Lijepljenjem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hr-HR" dirty="0" smtClean="0">
                <a:hlinkClick r:id="rId2" action="ppaction://hlinksldjump"/>
              </a:rPr>
              <a:t>Zavarivanjem</a:t>
            </a: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hr-H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0" dirty="0" smtClean="0"/>
              <a:t>2. Postupak umrežavanja makromolekula </a:t>
            </a:r>
            <a:r>
              <a:rPr lang="hr-HR" b="0" dirty="0" err="1" smtClean="0"/>
              <a:t>elastomera</a:t>
            </a:r>
            <a:r>
              <a:rPr lang="hr-HR" b="0" dirty="0" smtClean="0"/>
              <a:t> naziva se:  </a:t>
            </a:r>
            <a:endParaRPr lang="hr-HR" b="0" dirty="0"/>
          </a:p>
        </p:txBody>
      </p:sp>
      <p:pic>
        <p:nvPicPr>
          <p:cNvPr id="15363" name="Picture 2" descr="http://t1.gstatic.com/images?q=tbn:ANd9GcT4oiKaTkqVE8xrJMbpS52x414vg4Ci24J99JbY-KCoNdsbc7A&amp;t=1&amp;usg=__89-b24ES_gAKH7zOqpYoDvpKTus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4437063"/>
            <a:ext cx="17843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Vrelišta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Tecišta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Razgradišta</a:t>
            </a:r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3. </a:t>
            </a:r>
            <a:r>
              <a:rPr lang="hr-HR" dirty="0" err="1" smtClean="0"/>
              <a:t>Plastomeri</a:t>
            </a:r>
            <a:r>
              <a:rPr lang="hr-HR" dirty="0" smtClean="0"/>
              <a:t> dolaze u </a:t>
            </a:r>
            <a:r>
              <a:rPr lang="hr-HR" dirty="0" err="1" smtClean="0"/>
              <a:t>kapljasto</a:t>
            </a:r>
            <a:r>
              <a:rPr lang="hr-HR" dirty="0" smtClean="0"/>
              <a:t> stanje zagrijavanjem na temperaturu</a:t>
            </a:r>
            <a:endParaRPr lang="hr-HR" dirty="0"/>
          </a:p>
        </p:txBody>
      </p:sp>
      <p:pic>
        <p:nvPicPr>
          <p:cNvPr id="16387" name="Picture 2" descr="http://www.manufacturer.com/cimages/product/www.alibaba.com/0815/v/rubber_granu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2708275"/>
            <a:ext cx="52324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Zlato</a:t>
            </a: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Željezo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Drvo</a:t>
            </a:r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4. Vodič nije:</a:t>
            </a:r>
            <a:endParaRPr lang="hr-HR" sz="3600" dirty="0"/>
          </a:p>
        </p:txBody>
      </p:sp>
      <p:pic>
        <p:nvPicPr>
          <p:cNvPr id="17411" name="Picture 4" descr="http://t2.gstatic.com/images?q=tbn:ANd9GcT1fpz825pi3IMSeIN7FNxYvnZO7YAtJST_7dn4RmHa1LBokFw&amp;t=1&amp;h=167&amp;w=223&amp;usg=__CybApu_jHi-14yhbdJU7rWoAQhw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644900"/>
            <a:ext cx="2057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Grafit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Drvo</a:t>
            </a: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Plastika</a:t>
            </a:r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5. Izolator nije:</a:t>
            </a:r>
            <a:endParaRPr lang="hr-HR" sz="3600" dirty="0"/>
          </a:p>
        </p:txBody>
      </p:sp>
      <p:pic>
        <p:nvPicPr>
          <p:cNvPr id="18435" name="Picture 2" descr="Grafi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3357563"/>
            <a:ext cx="2668588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NPN</a:t>
            </a: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PNP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NPR</a:t>
            </a: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6. Postoje dva tipa tranzistora:</a:t>
            </a:r>
            <a:endParaRPr lang="hr-HR" sz="3600" dirty="0"/>
          </a:p>
        </p:txBody>
      </p:sp>
      <p:pic>
        <p:nvPicPr>
          <p:cNvPr id="19459" name="Picture 2" descr="http://t0.gstatic.com/images?q=tbn:ANd9GcS5FV8Co1fZ48co8V6Wg-E03QKq8wmQb5AyNu1two5MMHXYlvI&amp;t=1&amp;usg=__r04x0W10_k4SU3uUa6MSaFp6GGA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4005263"/>
            <a:ext cx="3008312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Tranzistor</a:t>
            </a:r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Otpornik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Dioda</a:t>
            </a: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7. Za ispravljanje izmjenične struje u istosmjernu rabi se:</a:t>
            </a:r>
            <a:endParaRPr lang="hr-HR" sz="3600" dirty="0"/>
          </a:p>
        </p:txBody>
      </p:sp>
      <p:pic>
        <p:nvPicPr>
          <p:cNvPr id="20483" name="Picture 2" descr="http://t3.gstatic.com/images?q=tbn:ANd9GcSk39K3oICF8Tas63hyxazc8PJC4lgpUotfJkblFzzeAagkfis&amp;t=1&amp;usg=__sBowODRwtN0dHH1u9YscU0d5qzE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933825"/>
            <a:ext cx="2951163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1:3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" action="ppaction://hlinkshowjump?jump=nextslide"/>
              </a:rPr>
              <a:t>7:1</a:t>
            </a:r>
            <a:endParaRPr lang="hr-HR" smtClean="0"/>
          </a:p>
          <a:p>
            <a:pPr marL="623888" indent="-514350">
              <a:buFont typeface="Lucida Sans Unicode" pitchFamily="34" charset="0"/>
              <a:buAutoNum type="alphaLcParenR"/>
            </a:pPr>
            <a:r>
              <a:rPr lang="hr-HR" smtClean="0">
                <a:hlinkClick r:id="rId2" action="ppaction://hlinksldjump"/>
              </a:rPr>
              <a:t>1:7</a:t>
            </a:r>
            <a:endParaRPr lang="hr-HR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8. Kod jetkanja je omjer </a:t>
            </a:r>
            <a:r>
              <a:rPr lang="hr-HR" sz="3600" dirty="0" err="1" smtClean="0"/>
              <a:t>klorovodićne</a:t>
            </a:r>
            <a:r>
              <a:rPr lang="hr-HR" sz="3600" dirty="0" smtClean="0"/>
              <a:t> kiseline i vodikovog peroksida približno:</a:t>
            </a:r>
            <a:endParaRPr lang="hr-HR" sz="3600" dirty="0"/>
          </a:p>
        </p:txBody>
      </p:sp>
      <p:pic>
        <p:nvPicPr>
          <p:cNvPr id="21507" name="Picture 2" descr="http://t0.gstatic.com/images?q=tbn:ANd9GcTqQC3Cm0tX3j-c2YCoTK8kddR4pLSQcW218mPjjaGoJoJ1Nss&amp;t=1&amp;usg=__FLJhY_6ighfmgMbzRn5O-ZyykYE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3213100"/>
            <a:ext cx="2192338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56</Words>
  <Application>Microsoft Office PowerPoint</Application>
  <PresentationFormat>On-screen Show (4:3)</PresentationFormat>
  <Paragraphs>42</Paragraphs>
  <Slides>15</Slides>
  <Notes>0</Notes>
  <HiddenSlides>1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Predložak dizajna</vt:lpstr>
      </vt:variant>
      <vt:variant>
        <vt:i4>8</vt:i4>
      </vt:variant>
      <vt:variant>
        <vt:lpstr>Naslovi slajdova</vt:lpstr>
      </vt:variant>
      <vt:variant>
        <vt:i4>15</vt:i4>
      </vt:variant>
    </vt:vector>
  </HeadingPairs>
  <TitlesOfParts>
    <vt:vector size="29" baseType="lpstr">
      <vt:lpstr>Lucida Sans Unicode</vt:lpstr>
      <vt:lpstr>Arial</vt:lpstr>
      <vt:lpstr>Wingdings 3</vt:lpstr>
      <vt:lpstr>Verdana</vt:lpstr>
      <vt:lpstr>Wingdings 2</vt:lpstr>
      <vt:lpstr>Calibri</vt:lpstr>
      <vt:lpstr>Gomilanje</vt:lpstr>
      <vt:lpstr>Gomilanje</vt:lpstr>
      <vt:lpstr>Gomilanje</vt:lpstr>
      <vt:lpstr>Gomilanje</vt:lpstr>
      <vt:lpstr>Gomilanje</vt:lpstr>
      <vt:lpstr>Gomilanje</vt:lpstr>
      <vt:lpstr>Gomilanje</vt:lpstr>
      <vt:lpstr>Gomilanje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iz tehničke kulture</dc:title>
  <dc:creator>Korisnik</dc:creator>
  <cp:lastModifiedBy>Ksenija</cp:lastModifiedBy>
  <cp:revision>19</cp:revision>
  <dcterms:created xsi:type="dcterms:W3CDTF">2010-10-06T14:28:31Z</dcterms:created>
  <dcterms:modified xsi:type="dcterms:W3CDTF">2010-10-15T19:44:10Z</dcterms:modified>
</cp:coreProperties>
</file>